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EDE-2446-47DA-9B69-B6D0E566629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28-A4C9-41C9-9DE5-D605AAE97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70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EDE-2446-47DA-9B69-B6D0E566629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28-A4C9-41C9-9DE5-D605AAE97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86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EDE-2446-47DA-9B69-B6D0E566629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28-A4C9-41C9-9DE5-D605AAE97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806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EDE-2446-47DA-9B69-B6D0E566629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28-A4C9-41C9-9DE5-D605AAE97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503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EDE-2446-47DA-9B69-B6D0E566629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28-A4C9-41C9-9DE5-D605AAE97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710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EDE-2446-47DA-9B69-B6D0E566629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28-A4C9-41C9-9DE5-D605AAE97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494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EDE-2446-47DA-9B69-B6D0E566629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28-A4C9-41C9-9DE5-D605AAE97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30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EDE-2446-47DA-9B69-B6D0E566629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28-A4C9-41C9-9DE5-D605AAE97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62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EDE-2446-47DA-9B69-B6D0E566629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28-A4C9-41C9-9DE5-D605AAE97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604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EDE-2446-47DA-9B69-B6D0E566629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28-A4C9-41C9-9DE5-D605AAE97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78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EDE-2446-47DA-9B69-B6D0E566629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28-A4C9-41C9-9DE5-D605AAE97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3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7EDE-2446-47DA-9B69-B6D0E566629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87228-A4C9-41C9-9DE5-D605AAE97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RURAL MARKETING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344816" cy="1752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Unit II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Dr.ASHOKAN.C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B.Sc;MBA;MPhil;NET;PhD;AMT;FDP(IIM-A)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21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3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6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92888" cy="575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0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493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3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2305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3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00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15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9644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77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89248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19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567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4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608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12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214944" cy="55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61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957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648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426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65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00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63284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4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48883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24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0485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09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2" y="404664"/>
            <a:ext cx="7674136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42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990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RURAL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MBA</dc:creator>
  <cp:lastModifiedBy>MBA</cp:lastModifiedBy>
  <cp:revision>7</cp:revision>
  <dcterms:created xsi:type="dcterms:W3CDTF">2022-02-22T08:07:29Z</dcterms:created>
  <dcterms:modified xsi:type="dcterms:W3CDTF">2022-02-22T09:15:13Z</dcterms:modified>
</cp:coreProperties>
</file>